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9144000" cy="5143500" type="screen16x9"/>
  <p:notesSz cx="6858000" cy="9144000"/>
  <p:embeddedFontLst>
    <p:embeddedFont>
      <p:font typeface="Overpass" panose="020B0604020202020204" charset="0"/>
      <p:regular r:id="rId10"/>
      <p:bold r:id="rId11"/>
      <p:italic r:id="rId12"/>
      <p:boldItalic r:id="rId13"/>
    </p:embeddedFont>
    <p:embeddedFont>
      <p:font typeface="Oxanium" panose="020B0604020202020204" charset="0"/>
      <p:regular r:id="rId14"/>
      <p:bold r:id="rId15"/>
    </p:embeddedFont>
    <p:embeddedFont>
      <p:font typeface="Oxanium Medium" panose="020B0604020202020204" charset="0"/>
      <p:regular r:id="rId16"/>
      <p:bold r:id="rId17"/>
    </p:embeddedFont>
    <p:embeddedFont>
      <p:font typeface="Roboto Mono" panose="00000009000000000000" pitchFamily="49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9D2864-5A8B-443D-8490-6C6F25D68E59}">
  <a:tblStyle styleId="{539D2864-5A8B-443D-8490-6C6F25D68E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9512ea0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9512ea0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09512ea0c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09512ea0c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40254e57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40254e57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40254e57ee_1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40254e57ee_1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2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428" name="Google Shape;42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2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0" name="Google Shape;4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92915" y="-674016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3"/>
          <p:cNvGrpSpPr/>
          <p:nvPr/>
        </p:nvGrpSpPr>
        <p:grpSpPr>
          <a:xfrm>
            <a:off x="-1436518" y="-2222816"/>
            <a:ext cx="3373135" cy="3529985"/>
            <a:chOff x="-2482653" y="-2238475"/>
            <a:chExt cx="4914957" cy="5143501"/>
          </a:xfrm>
        </p:grpSpPr>
        <p:pic>
          <p:nvPicPr>
            <p:cNvPr id="434" name="Google Shape;43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6" name="Google Shape;436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3"/>
          <p:cNvGrpSpPr/>
          <p:nvPr/>
        </p:nvGrpSpPr>
        <p:grpSpPr>
          <a:xfrm flipH="1">
            <a:off x="7599194" y="3090797"/>
            <a:ext cx="2543490" cy="2661762"/>
            <a:chOff x="-2482653" y="-2238475"/>
            <a:chExt cx="4914957" cy="5143501"/>
          </a:xfrm>
        </p:grpSpPr>
        <p:pic>
          <p:nvPicPr>
            <p:cNvPr id="438" name="Google Shape;4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035622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44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445" name="Google Shape;44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4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7" name="Google Shape;447;p4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743200" y="2394474"/>
            <a:ext cx="412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43200" y="3236275"/>
            <a:ext cx="41214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551100" y="1841250"/>
            <a:ext cx="3727200" cy="22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naheim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551100" y="1152150"/>
            <a:ext cx="37272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928731" y="-1658275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rot="5400000">
            <a:off x="6394395" y="-3003449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 hasCustomPrompt="1"/>
          </p:nvPr>
        </p:nvSpPr>
        <p:spPr>
          <a:xfrm>
            <a:off x="8218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82180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 hasCustomPrompt="1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 hasCustomPrompt="1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172" y="-759100"/>
            <a:ext cx="503550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3"/>
          <p:cNvGrpSpPr/>
          <p:nvPr/>
        </p:nvGrpSpPr>
        <p:grpSpPr>
          <a:xfrm rot="-5400000">
            <a:off x="8253481" y="3927012"/>
            <a:ext cx="1038288" cy="281297"/>
            <a:chOff x="2443300" y="461900"/>
            <a:chExt cx="403250" cy="109250"/>
          </a:xfrm>
        </p:grpSpPr>
        <p:sp>
          <p:nvSpPr>
            <p:cNvPr id="112" name="Google Shape;112;p13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" name="Google Shape;119;p13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flipH="1">
            <a:off x="7351985" y="-20029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>
            <a:hlinkClick r:id="rId3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91295" y="2029588"/>
            <a:ext cx="800100" cy="756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2115000" y="237262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4889850" y="2029545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3"/>
          </p:nvPr>
        </p:nvSpPr>
        <p:spPr>
          <a:xfrm>
            <a:off x="5837400" y="237262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4" hasCustomPrompt="1"/>
          </p:nvPr>
        </p:nvSpPr>
        <p:spPr>
          <a:xfrm>
            <a:off x="1091250" y="3403370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5"/>
          </p:nvPr>
        </p:nvSpPr>
        <p:spPr>
          <a:xfrm>
            <a:off x="2115000" y="374277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title" idx="6" hasCustomPrompt="1"/>
          </p:nvPr>
        </p:nvSpPr>
        <p:spPr>
          <a:xfrm>
            <a:off x="4889850" y="3403370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7"/>
          </p:nvPr>
        </p:nvSpPr>
        <p:spPr>
          <a:xfrm>
            <a:off x="5837400" y="374277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8"/>
          </p:nvPr>
        </p:nvSpPr>
        <p:spPr>
          <a:xfrm>
            <a:off x="2115000" y="1962150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9"/>
          </p:nvPr>
        </p:nvSpPr>
        <p:spPr>
          <a:xfrm>
            <a:off x="5837400" y="1962150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3"/>
          </p:nvPr>
        </p:nvSpPr>
        <p:spPr>
          <a:xfrm>
            <a:off x="2115000" y="3338151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4"/>
          </p:nvPr>
        </p:nvSpPr>
        <p:spPr>
          <a:xfrm>
            <a:off x="5837400" y="3338151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7392431" y="258204"/>
            <a:ext cx="1038288" cy="281297"/>
            <a:chOff x="2443300" y="461900"/>
            <a:chExt cx="403250" cy="109250"/>
          </a:xfrm>
        </p:grpSpPr>
        <p:sp>
          <p:nvSpPr>
            <p:cNvPr id="136" name="Google Shape;136;p14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812865" y="-1500562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>
            <a:off x="-2133498" y="-2561738"/>
            <a:ext cx="4565427" cy="486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 rot="-5400000">
            <a:off x="7645737" y="3556572"/>
            <a:ext cx="3058577" cy="3200801"/>
            <a:chOff x="-2886520" y="-3028300"/>
            <a:chExt cx="4914957" cy="5143501"/>
          </a:xfrm>
        </p:grpSpPr>
        <p:pic>
          <p:nvPicPr>
            <p:cNvPr id="146" name="Google Shape;146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886520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1"/>
          </p:nvPr>
        </p:nvSpPr>
        <p:spPr>
          <a:xfrm>
            <a:off x="713225" y="1453450"/>
            <a:ext cx="7281000" cy="315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-1143667" y="-9438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8"/>
          <p:cNvGrpSpPr/>
          <p:nvPr/>
        </p:nvGrpSpPr>
        <p:grpSpPr>
          <a:xfrm rot="-5400000">
            <a:off x="5118985" y="2531049"/>
            <a:ext cx="4914957" cy="5143501"/>
            <a:chOff x="-2927778" y="-3028300"/>
            <a:chExt cx="4914957" cy="5143501"/>
          </a:xfrm>
        </p:grpSpPr>
        <p:pic>
          <p:nvPicPr>
            <p:cNvPr id="252" name="Google Shape;25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8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28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flipH="1">
            <a:off x="7313426" y="5395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>
            <a:spLocks noGrp="1"/>
          </p:cNvSpPr>
          <p:nvPr>
            <p:ph type="subTitle" idx="1"/>
          </p:nvPr>
        </p:nvSpPr>
        <p:spPr>
          <a:xfrm>
            <a:off x="2313600" y="3345561"/>
            <a:ext cx="45168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2313600" y="1445139"/>
            <a:ext cx="4516800" cy="1595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9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41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420" name="Google Shape;420;p41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1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41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423" name="Google Shape;42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74" r:id="rId7"/>
    <p:sldLayoutId id="2147483676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50"/>
          <p:cNvGrpSpPr/>
          <p:nvPr/>
        </p:nvGrpSpPr>
        <p:grpSpPr>
          <a:xfrm>
            <a:off x="-435532" y="2814225"/>
            <a:ext cx="10119944" cy="5521386"/>
            <a:chOff x="-435532" y="2814225"/>
            <a:chExt cx="10119944" cy="5521386"/>
          </a:xfrm>
        </p:grpSpPr>
        <p:pic>
          <p:nvPicPr>
            <p:cNvPr id="463" name="Google Shape;46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35532" y="3192113"/>
              <a:ext cx="6994611" cy="51434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4" name="Google Shape;464;p50"/>
            <p:cNvGrpSpPr/>
            <p:nvPr/>
          </p:nvGrpSpPr>
          <p:grpSpPr>
            <a:xfrm>
              <a:off x="1624081" y="4615987"/>
              <a:ext cx="1038288" cy="281297"/>
              <a:chOff x="2443300" y="461900"/>
              <a:chExt cx="403250" cy="109250"/>
            </a:xfrm>
          </p:grpSpPr>
          <p:sp>
            <p:nvSpPr>
              <p:cNvPr id="465" name="Google Shape;465;p50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50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50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50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0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50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0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72" name="Google Shape;472;p50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10800000">
              <a:off x="511898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50"/>
          <p:cNvGrpSpPr/>
          <p:nvPr/>
        </p:nvGrpSpPr>
        <p:grpSpPr>
          <a:xfrm>
            <a:off x="-4087047" y="-3028300"/>
            <a:ext cx="6074226" cy="8077999"/>
            <a:chOff x="-4087047" y="-3028300"/>
            <a:chExt cx="6074226" cy="8077999"/>
          </a:xfrm>
        </p:grpSpPr>
        <p:pic>
          <p:nvPicPr>
            <p:cNvPr id="474" name="Google Shape;47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50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50"/>
          <p:cNvSpPr txBox="1">
            <a:spLocks noGrp="1"/>
          </p:cNvSpPr>
          <p:nvPr>
            <p:ph type="ctrTitle"/>
          </p:nvPr>
        </p:nvSpPr>
        <p:spPr>
          <a:xfrm>
            <a:off x="1543570" y="180678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PENYIRAM TANAMAN OTOMATIS BERBASIS IOT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9149811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50"/>
          <p:cNvGrpSpPr/>
          <p:nvPr/>
        </p:nvGrpSpPr>
        <p:grpSpPr>
          <a:xfrm>
            <a:off x="5873279" y="152400"/>
            <a:ext cx="6005574" cy="5530601"/>
            <a:chOff x="5873279" y="152400"/>
            <a:chExt cx="6005574" cy="5530601"/>
          </a:xfrm>
        </p:grpSpPr>
        <p:grpSp>
          <p:nvGrpSpPr>
            <p:cNvPr id="482" name="Google Shape;482;p50"/>
            <p:cNvGrpSpPr/>
            <p:nvPr/>
          </p:nvGrpSpPr>
          <p:grpSpPr>
            <a:xfrm>
              <a:off x="5873279" y="152400"/>
              <a:ext cx="6005574" cy="5530601"/>
              <a:chOff x="5873279" y="152400"/>
              <a:chExt cx="6005574" cy="5530601"/>
            </a:xfrm>
          </p:grpSpPr>
          <p:grpSp>
            <p:nvGrpSpPr>
              <p:cNvPr id="483" name="Google Shape;483;p50"/>
              <p:cNvGrpSpPr/>
              <p:nvPr/>
            </p:nvGrpSpPr>
            <p:grpSpPr>
              <a:xfrm rot="10800000">
                <a:off x="6963897" y="539500"/>
                <a:ext cx="4914957" cy="5143501"/>
                <a:chOff x="-2927778" y="-3028300"/>
                <a:chExt cx="4914957" cy="5143501"/>
              </a:xfrm>
            </p:grpSpPr>
            <p:pic>
              <p:nvPicPr>
                <p:cNvPr id="484" name="Google Shape;484;p5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927778" y="-3028300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5" name="Google Shape;485;p50"/>
                <p:cNvSpPr/>
                <p:nvPr/>
              </p:nvSpPr>
              <p:spPr>
                <a:xfrm>
                  <a:off x="-2504200" y="-2804175"/>
                  <a:ext cx="4066911" cy="465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86" name="Google Shape;486;p5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873279" y="152400"/>
                <a:ext cx="2432520" cy="26618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7" name="Google Shape;487;p50"/>
            <p:cNvSpPr/>
            <p:nvPr/>
          </p:nvSpPr>
          <p:spPr>
            <a:xfrm>
              <a:off x="6552100" y="583400"/>
              <a:ext cx="1575102" cy="180272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FB813A-E048-68AA-A8E2-42BF3C27E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749" y="1250701"/>
            <a:ext cx="7496176" cy="3702300"/>
          </a:xfrm>
        </p:spPr>
        <p:txBody>
          <a:bodyPr/>
          <a:lstStyle/>
          <a:p>
            <a:pPr marL="133350" indent="0"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penyiraman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mengotomatisasi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penyiraman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 of Things (IoT).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mengintegrasikan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cerdas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memantau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tanaman.Dalam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sensor-sensor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kelembaban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sensor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sensor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cahaya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mengumpulkan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tumbuh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Data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dikirim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IoT,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berupa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mikrokontroler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otak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menerima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mengambil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aturan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ditentukan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sebelumnya.Sistem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penyiraman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pompa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air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IoT. Ketika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pompa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menyala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mengirim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diperlukan.Dengan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penyiraman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mengoptimalkan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air,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menghindari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pemborosan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efisien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optimal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tanaman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504826" y="637800"/>
            <a:ext cx="8791574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LATAR BELAKANG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821800" y="1202588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01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4" name="Google Shape;504;p52"/>
          <p:cNvSpPr txBox="1">
            <a:spLocks noGrp="1"/>
          </p:cNvSpPr>
          <p:nvPr>
            <p:ph type="subTitle" idx="1"/>
          </p:nvPr>
        </p:nvSpPr>
        <p:spPr>
          <a:xfrm>
            <a:off x="481730" y="26551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5" name="Google Shape;505;p52"/>
          <p:cNvSpPr txBox="1">
            <a:spLocks noGrp="1"/>
          </p:cNvSpPr>
          <p:nvPr>
            <p:ph type="title" idx="2"/>
          </p:nvPr>
        </p:nvSpPr>
        <p:spPr>
          <a:xfrm>
            <a:off x="3395950" y="1179539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02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6" name="Google Shape;506;p52"/>
          <p:cNvSpPr txBox="1">
            <a:spLocks noGrp="1"/>
          </p:cNvSpPr>
          <p:nvPr>
            <p:ph type="subTitle" idx="3"/>
          </p:nvPr>
        </p:nvSpPr>
        <p:spPr>
          <a:xfrm>
            <a:off x="3205919" y="2622763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 relay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7" name="Google Shape;507;p52"/>
          <p:cNvSpPr txBox="1">
            <a:spLocks noGrp="1"/>
          </p:cNvSpPr>
          <p:nvPr>
            <p:ph type="title" idx="4"/>
          </p:nvPr>
        </p:nvSpPr>
        <p:spPr>
          <a:xfrm>
            <a:off x="5649404" y="1126265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8" name="Google Shape;508;p52"/>
          <p:cNvSpPr txBox="1">
            <a:spLocks noGrp="1"/>
          </p:cNvSpPr>
          <p:nvPr>
            <p:ph type="subTitle" idx="5"/>
          </p:nvPr>
        </p:nvSpPr>
        <p:spPr>
          <a:xfrm>
            <a:off x="5691707" y="2492509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ompa mini celup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Google Shape;509;p52"/>
          <p:cNvSpPr txBox="1">
            <a:spLocks noGrp="1"/>
          </p:cNvSpPr>
          <p:nvPr>
            <p:ph type="title" idx="6"/>
          </p:nvPr>
        </p:nvSpPr>
        <p:spPr>
          <a:xfrm>
            <a:off x="82180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04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" name="Google Shape;510;p52"/>
          <p:cNvSpPr txBox="1">
            <a:spLocks noGrp="1"/>
          </p:cNvSpPr>
          <p:nvPr>
            <p:ph type="subTitle" idx="7"/>
          </p:nvPr>
        </p:nvSpPr>
        <p:spPr>
          <a:xfrm>
            <a:off x="480650" y="4631263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abel jumper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Google Shape;511;p52"/>
          <p:cNvSpPr txBox="1">
            <a:spLocks noGrp="1"/>
          </p:cNvSpPr>
          <p:nvPr>
            <p:ph type="title" idx="8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05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" name="Google Shape;512;p52"/>
          <p:cNvSpPr txBox="1">
            <a:spLocks noGrp="1"/>
          </p:cNvSpPr>
          <p:nvPr>
            <p:ph type="subTitle" idx="9"/>
          </p:nvPr>
        </p:nvSpPr>
        <p:spPr>
          <a:xfrm>
            <a:off x="3055667" y="4646502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ensor soil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" name="Google Shape;513;p52"/>
          <p:cNvSpPr txBox="1">
            <a:spLocks noGrp="1"/>
          </p:cNvSpPr>
          <p:nvPr>
            <p:ph type="title" idx="13"/>
          </p:nvPr>
        </p:nvSpPr>
        <p:spPr>
          <a:xfrm>
            <a:off x="5649404" y="3139925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06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4" name="Google Shape;514;p52"/>
          <p:cNvSpPr txBox="1">
            <a:spLocks noGrp="1"/>
          </p:cNvSpPr>
          <p:nvPr>
            <p:ph type="subTitle" idx="14"/>
          </p:nvPr>
        </p:nvSpPr>
        <p:spPr>
          <a:xfrm>
            <a:off x="5560632" y="4677621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16 x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89279E-3D65-75B3-C6A7-17C147E9E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46" t="14762" r="13393" b="13872"/>
          <a:stretch/>
        </p:blipFill>
        <p:spPr>
          <a:xfrm>
            <a:off x="551069" y="1792475"/>
            <a:ext cx="1628792" cy="945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2D867-6F11-1F7D-AE60-902FE8B30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3" r="3550" b="8435"/>
          <a:stretch/>
        </p:blipFill>
        <p:spPr>
          <a:xfrm>
            <a:off x="3319480" y="1748976"/>
            <a:ext cx="1011937" cy="873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79EB32-66A8-0340-68FD-8046BC3907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14" r="-160" b="15852"/>
          <a:stretch/>
        </p:blipFill>
        <p:spPr>
          <a:xfrm>
            <a:off x="5691707" y="1738977"/>
            <a:ext cx="1144675" cy="721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E90DD2-713C-E131-9A8A-FBB9D96E7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50" y="3787898"/>
            <a:ext cx="1433494" cy="8161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933E0-8F6B-318A-4494-B96AC89C4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792" y="3657087"/>
            <a:ext cx="1517083" cy="10320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2C57B0-A560-265D-D1BC-1955BAFAE4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404" y="3667856"/>
            <a:ext cx="1266108" cy="1009765"/>
          </a:xfrm>
          <a:prstGeom prst="rect">
            <a:avLst/>
          </a:prstGeom>
        </p:spPr>
      </p:pic>
      <p:sp>
        <p:nvSpPr>
          <p:cNvPr id="22" name="Google Shape;503;p52">
            <a:extLst>
              <a:ext uri="{FF2B5EF4-FFF2-40B4-BE49-F238E27FC236}">
                <a16:creationId xmlns:a16="http://schemas.microsoft.com/office/drawing/2014/main" id="{F52EC0E6-39C6-7C01-B3E1-9E936F0B2B10}"/>
              </a:ext>
            </a:extLst>
          </p:cNvPr>
          <p:cNvSpPr txBox="1">
            <a:spLocks/>
          </p:cNvSpPr>
          <p:nvPr/>
        </p:nvSpPr>
        <p:spPr>
          <a:xfrm>
            <a:off x="7717025" y="2245367"/>
            <a:ext cx="7137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en" dirty="0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4C3A3D-E3FA-D02B-FB27-37A01DD63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705" y="2866275"/>
            <a:ext cx="1375187" cy="1032099"/>
          </a:xfrm>
          <a:prstGeom prst="rect">
            <a:avLst/>
          </a:prstGeom>
        </p:spPr>
      </p:pic>
      <p:sp>
        <p:nvSpPr>
          <p:cNvPr id="26" name="Google Shape;514;p52">
            <a:extLst>
              <a:ext uri="{FF2B5EF4-FFF2-40B4-BE49-F238E27FC236}">
                <a16:creationId xmlns:a16="http://schemas.microsoft.com/office/drawing/2014/main" id="{AB291BCB-2A1A-4758-19F5-9838FED3F552}"/>
              </a:ext>
            </a:extLst>
          </p:cNvPr>
          <p:cNvSpPr txBox="1">
            <a:spLocks/>
          </p:cNvSpPr>
          <p:nvPr/>
        </p:nvSpPr>
        <p:spPr>
          <a:xfrm>
            <a:off x="7387600" y="3889851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RANGKAIAN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11C6B39-26B1-7B35-AA34-8F8FD102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63" y="1183136"/>
            <a:ext cx="7888224" cy="3663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54"/>
          <p:cNvGrpSpPr/>
          <p:nvPr/>
        </p:nvGrpSpPr>
        <p:grpSpPr>
          <a:xfrm>
            <a:off x="-2668590" y="-3173313"/>
            <a:ext cx="6244794" cy="7413351"/>
            <a:chOff x="-2527913" y="-2829313"/>
            <a:chExt cx="6244794" cy="7413351"/>
          </a:xfrm>
        </p:grpSpPr>
        <p:pic>
          <p:nvPicPr>
            <p:cNvPr id="542" name="Google Shape;542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1318627" y="-2829313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54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10800000" flipH="1">
              <a:off x="-2527913" y="-276287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" name="Google Shape;544;p54"/>
          <p:cNvGrpSpPr/>
          <p:nvPr/>
        </p:nvGrpSpPr>
        <p:grpSpPr>
          <a:xfrm>
            <a:off x="6830375" y="-620284"/>
            <a:ext cx="3200801" cy="6758158"/>
            <a:chOff x="6830375" y="-620284"/>
            <a:chExt cx="3200801" cy="6758158"/>
          </a:xfrm>
        </p:grpSpPr>
        <p:grpSp>
          <p:nvGrpSpPr>
            <p:cNvPr id="545" name="Google Shape;545;p54"/>
            <p:cNvGrpSpPr/>
            <p:nvPr/>
          </p:nvGrpSpPr>
          <p:grpSpPr>
            <a:xfrm>
              <a:off x="7478303" y="-620284"/>
              <a:ext cx="2362128" cy="2471966"/>
              <a:chOff x="5864904" y="-3028300"/>
              <a:chExt cx="4914957" cy="5143501"/>
            </a:xfrm>
          </p:grpSpPr>
          <p:pic>
            <p:nvPicPr>
              <p:cNvPr id="546" name="Google Shape;546;p5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7" name="Google Shape;547;p54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8" name="Google Shape;548;p54"/>
            <p:cNvGrpSpPr/>
            <p:nvPr/>
          </p:nvGrpSpPr>
          <p:grpSpPr>
            <a:xfrm rot="-5400000">
              <a:off x="6901487" y="3008185"/>
              <a:ext cx="3058577" cy="3200801"/>
              <a:chOff x="-2886520" y="-3028300"/>
              <a:chExt cx="4914957" cy="5143501"/>
            </a:xfrm>
          </p:grpSpPr>
          <p:pic>
            <p:nvPicPr>
              <p:cNvPr id="549" name="Google Shape;549;p5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886520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0" name="Google Shape;550;p54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51" name="Google Shape;551;p54"/>
          <p:cNvSpPr txBox="1">
            <a:spLocks noGrp="1"/>
          </p:cNvSpPr>
          <p:nvPr>
            <p:ph type="subTitle" idx="1"/>
          </p:nvPr>
        </p:nvSpPr>
        <p:spPr>
          <a:xfrm>
            <a:off x="2037515" y="1522882"/>
            <a:ext cx="5276082" cy="2471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VCC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volt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GND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GND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SDA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pin 21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SCL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22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" name="Google Shape;552;p54"/>
          <p:cNvSpPr txBox="1">
            <a:spLocks noGrp="1"/>
          </p:cNvSpPr>
          <p:nvPr>
            <p:ph type="title"/>
          </p:nvPr>
        </p:nvSpPr>
        <p:spPr>
          <a:xfrm>
            <a:off x="1018745" y="467574"/>
            <a:ext cx="6917778" cy="8805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16 X 2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55"/>
          <p:cNvGrpSpPr/>
          <p:nvPr/>
        </p:nvGrpSpPr>
        <p:grpSpPr>
          <a:xfrm>
            <a:off x="5788704" y="-2590150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229797" y="161063"/>
            <a:ext cx="11669822" cy="8174535"/>
            <a:chOff x="-3229797" y="161063"/>
            <a:chExt cx="11669822" cy="8174535"/>
          </a:xfrm>
        </p:grpSpPr>
        <p:pic>
          <p:nvPicPr>
            <p:cNvPr id="566" name="Google Shape;566;p55"/>
            <p:cNvPicPr preferRelativeResize="0"/>
            <p:nvPr/>
          </p:nvPicPr>
          <p:blipFill rotWithShape="1">
            <a:blip r:embed="rId5">
              <a:alphaModFix/>
            </a:blip>
            <a:srcRect t="8717"/>
            <a:stretch/>
          </p:blipFill>
          <p:spPr>
            <a:xfrm flipH="1">
              <a:off x="1445398" y="3640425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9"/>
              <a:chOff x="-3229797" y="161063"/>
              <a:chExt cx="6583008" cy="7366039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8">
                <a:alphaModFix/>
              </a:blip>
              <a:srcRect l="17360" t="15311" r="23370"/>
              <a:stretch/>
            </p:blipFill>
            <p:spPr>
              <a:xfrm rot="-54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Google Shape;552;p54">
            <a:extLst>
              <a:ext uri="{FF2B5EF4-FFF2-40B4-BE49-F238E27FC236}">
                <a16:creationId xmlns:a16="http://schemas.microsoft.com/office/drawing/2014/main" id="{F463C90F-952C-AAEB-A6CA-3DC27022BA17}"/>
              </a:ext>
            </a:extLst>
          </p:cNvPr>
          <p:cNvSpPr txBox="1">
            <a:spLocks/>
          </p:cNvSpPr>
          <p:nvPr/>
        </p:nvSpPr>
        <p:spPr>
          <a:xfrm>
            <a:off x="1018745" y="467574"/>
            <a:ext cx="6917778" cy="88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 Medium"/>
              <a:buNone/>
              <a:defRPr sz="5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Oxanium"/>
              <a:buNone/>
              <a:defRPr sz="7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52;p54">
            <a:extLst>
              <a:ext uri="{FF2B5EF4-FFF2-40B4-BE49-F238E27FC236}">
                <a16:creationId xmlns:a16="http://schemas.microsoft.com/office/drawing/2014/main" id="{70515F4A-BF8E-AD2C-4488-8620D58354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539750"/>
            <a:ext cx="7718425" cy="61277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MODULE RELAY &amp; POMPA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646948-928A-519F-D237-285C66BE480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420813"/>
            <a:ext cx="4478338" cy="21082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GND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GND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VCC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5 Volt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IN1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D15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No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pompa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5 volt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Kabel negative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pompa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GND</a:t>
            </a:r>
          </a:p>
          <a:p>
            <a:pPr marL="4826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84E0-F0E4-C60C-1C5A-B536C64393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11363"/>
            <a:ext cx="4572000" cy="1028700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226284694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</Words>
  <Application>Microsoft Office PowerPoint</Application>
  <PresentationFormat>On-screen Show (16:9)</PresentationFormat>
  <Paragraphs>32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Oxanium Medium</vt:lpstr>
      <vt:lpstr>Anaheim</vt:lpstr>
      <vt:lpstr>Roboto Mono</vt:lpstr>
      <vt:lpstr>Times New Roman</vt:lpstr>
      <vt:lpstr>Oxanium</vt:lpstr>
      <vt:lpstr>Arial</vt:lpstr>
      <vt:lpstr>Overpass</vt:lpstr>
      <vt:lpstr>Tech Company Job Descriptions by Slidesgo</vt:lpstr>
      <vt:lpstr>PENYIRAM TANAMAN OTOMATIS BERBASIS IOT </vt:lpstr>
      <vt:lpstr>LATAR BELAKANG </vt:lpstr>
      <vt:lpstr>ALAT</vt:lpstr>
      <vt:lpstr>RANGKAIAN</vt:lpstr>
      <vt:lpstr>LCD 16 X 2</vt:lpstr>
      <vt:lpstr>2 MODULE RELAY &amp; POMPA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PENYIRAM TANAMAN OTOMATIS BERBASIS IOT </dc:title>
  <dc:creator>asus</dc:creator>
  <cp:lastModifiedBy>muhamad sofiyan</cp:lastModifiedBy>
  <cp:revision>1</cp:revision>
  <dcterms:modified xsi:type="dcterms:W3CDTF">2023-07-11T08:35:15Z</dcterms:modified>
</cp:coreProperties>
</file>